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3C13-7641-408A-9808-816D42373AC5}" type="datetimeFigureOut">
              <a:rPr lang="ko-KR" altLang="en-US" smtClean="0"/>
              <a:pPr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4EE1-681C-4DF4-8975-0110C5548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3C13-7641-408A-9808-816D42373AC5}" type="datetimeFigureOut">
              <a:rPr lang="ko-KR" altLang="en-US" smtClean="0"/>
              <a:pPr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4EE1-681C-4DF4-8975-0110C5548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3C13-7641-408A-9808-816D42373AC5}" type="datetimeFigureOut">
              <a:rPr lang="ko-KR" altLang="en-US" smtClean="0"/>
              <a:pPr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4EE1-681C-4DF4-8975-0110C5548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3C13-7641-408A-9808-816D42373AC5}" type="datetimeFigureOut">
              <a:rPr lang="ko-KR" altLang="en-US" smtClean="0"/>
              <a:pPr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4EE1-681C-4DF4-8975-0110C5548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3C13-7641-408A-9808-816D42373AC5}" type="datetimeFigureOut">
              <a:rPr lang="ko-KR" altLang="en-US" smtClean="0"/>
              <a:pPr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4EE1-681C-4DF4-8975-0110C5548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3C13-7641-408A-9808-816D42373AC5}" type="datetimeFigureOut">
              <a:rPr lang="ko-KR" altLang="en-US" smtClean="0"/>
              <a:pPr/>
              <a:t>2021-01-19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4EE1-681C-4DF4-8975-0110C5548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3C13-7641-408A-9808-816D42373AC5}" type="datetimeFigureOut">
              <a:rPr lang="ko-KR" altLang="en-US" smtClean="0"/>
              <a:pPr/>
              <a:t>2021-01-19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4EE1-681C-4DF4-8975-0110C5548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3C13-7641-408A-9808-816D42373AC5}" type="datetimeFigureOut">
              <a:rPr lang="ko-KR" altLang="en-US" smtClean="0"/>
              <a:pPr/>
              <a:t>2021-01-19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4EE1-681C-4DF4-8975-0110C5548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3C13-7641-408A-9808-816D42373AC5}" type="datetimeFigureOut">
              <a:rPr lang="ko-KR" altLang="en-US" smtClean="0"/>
              <a:pPr/>
              <a:t>2021-01-19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4EE1-681C-4DF4-8975-0110C5548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3C13-7641-408A-9808-816D42373AC5}" type="datetimeFigureOut">
              <a:rPr lang="ko-KR" altLang="en-US" smtClean="0"/>
              <a:pPr/>
              <a:t>2021-01-19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4EE1-681C-4DF4-8975-0110C5548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03C13-7641-408A-9808-816D42373AC5}" type="datetimeFigureOut">
              <a:rPr lang="ko-KR" altLang="en-US" smtClean="0"/>
              <a:pPr/>
              <a:t>2021-01-19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B4EE1-681C-4DF4-8975-0110C5548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03C13-7641-408A-9808-816D42373AC5}" type="datetimeFigureOut">
              <a:rPr lang="ko-KR" altLang="en-US" smtClean="0"/>
              <a:pPr/>
              <a:t>2021-01-19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B4EE1-681C-4DF4-8975-0110C554816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자바 클래스의 종류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예외처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" y="1019175"/>
            <a:ext cx="862965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84706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player.slidesplayer.org/60/11193456/slides/slide_6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42852"/>
            <a:ext cx="8786874" cy="63865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77696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player.slidesplayer.org/60/11193456/slides/slide_7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14290"/>
            <a:ext cx="8786874" cy="63579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67092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" y="700088"/>
            <a:ext cx="8629650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37870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332656"/>
            <a:ext cx="7848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목표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/>
              <a:buChar char="è"/>
            </a:pPr>
            <a:r>
              <a:rPr lang="ko-KR" altLang="en-US" dirty="0" smtClean="0">
                <a:sym typeface="Wingdings" panose="05000000000000000000" pitchFamily="2" charset="2"/>
              </a:rPr>
              <a:t>추상클래스와 인터페이스 이해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/>
              <a:buChar char="è"/>
            </a:pPr>
            <a:r>
              <a:rPr lang="ko-KR" altLang="en-US" dirty="0" err="1" smtClean="0">
                <a:sym typeface="Wingdings" panose="05000000000000000000" pitchFamily="2" charset="2"/>
              </a:rPr>
              <a:t>오버라이딩</a:t>
            </a:r>
            <a:r>
              <a:rPr lang="ko-KR" altLang="en-US" dirty="0" smtClean="0">
                <a:sym typeface="Wingdings" panose="05000000000000000000" pitchFamily="2" charset="2"/>
              </a:rPr>
              <a:t> 이해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상속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익명의 클래스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/>
              <a:buChar char="è"/>
            </a:pPr>
            <a:r>
              <a:rPr lang="ko-KR" altLang="en-US" dirty="0" smtClean="0">
                <a:sym typeface="Wingdings" panose="05000000000000000000" pitchFamily="2" charset="2"/>
              </a:rPr>
              <a:t>화면 </a:t>
            </a:r>
            <a:r>
              <a:rPr lang="en-US" altLang="ko-KR" dirty="0" smtClean="0">
                <a:sym typeface="Wingdings" panose="05000000000000000000" pitchFamily="2" charset="2"/>
              </a:rPr>
              <a:t>UI </a:t>
            </a:r>
            <a:r>
              <a:rPr lang="ko-KR" altLang="en-US" dirty="0" smtClean="0">
                <a:sym typeface="Wingdings" panose="05000000000000000000" pitchFamily="2" charset="2"/>
              </a:rPr>
              <a:t>완료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60641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8352928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437800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8064896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570834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260648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목표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/>
              <a:buChar char="è"/>
            </a:pPr>
            <a:r>
              <a:rPr lang="ko-KR" altLang="en-US" dirty="0" smtClean="0">
                <a:sym typeface="Wingdings" panose="05000000000000000000" pitchFamily="2" charset="2"/>
              </a:rPr>
              <a:t>예외처리의 이해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/>
              <a:buChar char="è"/>
            </a:pPr>
            <a:r>
              <a:rPr lang="ko-KR" altLang="en-US" dirty="0" smtClean="0">
                <a:sym typeface="Wingdings" panose="05000000000000000000" pitchFamily="2" charset="2"/>
              </a:rPr>
              <a:t>예외처리의 종류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658565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nextree.co.kr/content/images/2016/09/Exception-Cla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9" y="260647"/>
            <a:ext cx="8715391" cy="64087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868723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nextree.co.kr/content/images/2016/09/exception-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4" y="188640"/>
            <a:ext cx="8796213" cy="62646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32546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60648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목표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/>
              <a:buChar char="è"/>
            </a:pPr>
            <a:r>
              <a:rPr lang="ko-KR" altLang="en-US" dirty="0" smtClean="0">
                <a:sym typeface="Wingdings" panose="05000000000000000000" pitchFamily="2" charset="2"/>
              </a:rPr>
              <a:t>클래스의 종류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/>
              <a:buChar char="è"/>
            </a:pPr>
            <a:r>
              <a:rPr lang="ko-KR" altLang="en-US" dirty="0" smtClean="0">
                <a:sym typeface="Wingdings" panose="05000000000000000000" pitchFamily="2" charset="2"/>
              </a:rPr>
              <a:t>클래스의 종류별 용도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97648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nextree.co.kr/content/images/2016/09/exceptions3-1024x788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352928" cy="59766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01618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t1.daumcdn.net/cfile/tistory/9947C14F5C1BB0950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568952" cy="62646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09121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t1.daumcdn.net/cfile/tistory/99C6463C5C1BB9EF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8640960" cy="57606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89557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85738"/>
            <a:ext cx="8458200" cy="648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687795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0963"/>
            <a:ext cx="8964488" cy="669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29387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9538"/>
            <a:ext cx="8964488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613222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856984" cy="607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355436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64096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601585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784976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100193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16632"/>
            <a:ext cx="8856984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22513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442913"/>
            <a:ext cx="8686800" cy="597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56252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404664"/>
            <a:ext cx="8859713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965777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16632"/>
            <a:ext cx="8912671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792396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1" y="332656"/>
            <a:ext cx="90297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998807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404664"/>
            <a:ext cx="878205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682655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404664"/>
            <a:ext cx="898207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390418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60648"/>
            <a:ext cx="9058275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700124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332656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목표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Wingdings"/>
              <a:buChar char="è"/>
            </a:pPr>
            <a:r>
              <a:rPr lang="ko-KR" altLang="en-US" dirty="0" smtClean="0">
                <a:sym typeface="Wingdings" panose="05000000000000000000" pitchFamily="2" charset="2"/>
              </a:rPr>
              <a:t>예외처리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간접처리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/>
              <a:buChar char="è"/>
            </a:pPr>
            <a:r>
              <a:rPr lang="ko-KR" altLang="en-US" dirty="0" smtClean="0">
                <a:sym typeface="Wingdings" panose="05000000000000000000" pitchFamily="2" charset="2"/>
              </a:rPr>
              <a:t>예외처리 응용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97178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871296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예외 떠넘기기 </a:t>
            </a:r>
            <a:r>
              <a:rPr lang="en-US" altLang="ko-KR" b="1" dirty="0"/>
              <a:t>- throws </a:t>
            </a:r>
            <a:r>
              <a:rPr lang="ko-KR" altLang="en-US" b="1" dirty="0" smtClean="0"/>
              <a:t>사용</a:t>
            </a:r>
            <a:endParaRPr lang="en-US" altLang="ko-KR" b="1" dirty="0" smtClean="0"/>
          </a:p>
          <a:p>
            <a:endParaRPr lang="ko-KR" altLang="en-US" dirty="0"/>
          </a:p>
          <a:p>
            <a:r>
              <a:rPr lang="ko-KR" altLang="en-US" dirty="0" smtClean="0"/>
              <a:t> 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ko-KR" altLang="en-US" dirty="0"/>
              <a:t>내부에서 예외가 발생했을 때 예외를 </a:t>
            </a:r>
            <a:r>
              <a:rPr lang="en-US" altLang="ko-KR" dirty="0"/>
              <a:t>try - catch </a:t>
            </a:r>
            <a:r>
              <a:rPr lang="ko-KR" altLang="en-US" dirty="0"/>
              <a:t>문으로 잡아서 처리할 수 있지만 경우에 따라서 현재 </a:t>
            </a:r>
            <a:r>
              <a:rPr lang="ko-KR" alt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메서드를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호출한 </a:t>
            </a:r>
            <a:r>
              <a:rPr lang="ko-KR" alt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메서드로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예외를 떠넘길 수 있습니다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ko-KR" altLang="en-US" dirty="0"/>
              <a:t>예외를 떠넘기는 방법은 다음과 같이 </a:t>
            </a:r>
            <a:r>
              <a:rPr lang="en-US" altLang="ko-KR" dirty="0"/>
              <a:t>throws </a:t>
            </a:r>
            <a:r>
              <a:rPr lang="ko-KR" altLang="en-US" dirty="0"/>
              <a:t>키워드를 </a:t>
            </a:r>
            <a:r>
              <a:rPr lang="ko-KR" altLang="en-US" dirty="0" err="1"/>
              <a:t>메서드</a:t>
            </a:r>
            <a:r>
              <a:rPr lang="ko-KR" altLang="en-US" dirty="0"/>
              <a:t> 뒤에 붙여주면 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public static void </a:t>
            </a:r>
            <a:r>
              <a:rPr lang="en-US" altLang="ko-KR" dirty="0" err="1" smtClean="0"/>
              <a:t>generateException</a:t>
            </a:r>
            <a:r>
              <a:rPr lang="en-US" altLang="ko-KR" dirty="0" smtClean="0"/>
              <a:t>() throws </a:t>
            </a:r>
            <a:r>
              <a:rPr lang="en-US" altLang="ko-KR" dirty="0" err="1" smtClean="0"/>
              <a:t>NullPointerException</a:t>
            </a:r>
            <a:endParaRPr lang="en-US" altLang="ko-KR" dirty="0" smtClean="0"/>
          </a:p>
          <a:p>
            <a:r>
              <a:rPr lang="en-US" altLang="ko-KR" dirty="0" smtClean="0"/>
              <a:t>{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//</a:t>
            </a:r>
            <a:r>
              <a:rPr lang="en-US" altLang="ko-KR" dirty="0" err="1" smtClean="0"/>
              <a:t>NullPointerException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 </a:t>
            </a:r>
            <a:endParaRPr lang="en-US" altLang="ko-KR" dirty="0" smtClean="0"/>
          </a:p>
          <a:p>
            <a:r>
              <a:rPr lang="en-US" altLang="ko-KR" dirty="0" smtClean="0"/>
              <a:t>}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  <a:p>
            <a:r>
              <a:rPr lang="ko-KR" altLang="en-US" dirty="0" smtClean="0"/>
              <a:t>  만약 </a:t>
            </a:r>
            <a:r>
              <a:rPr lang="ko-KR" altLang="en-US" dirty="0" err="1"/>
              <a:t>떠넘겨야할</a:t>
            </a:r>
            <a:r>
              <a:rPr lang="ko-KR" altLang="en-US" dirty="0"/>
              <a:t> 예외 종류가 </a:t>
            </a:r>
            <a:r>
              <a:rPr lang="ko-KR" altLang="en-US" dirty="0" err="1"/>
              <a:t>여러개라면</a:t>
            </a:r>
            <a:r>
              <a:rPr lang="ko-KR" altLang="en-US" dirty="0"/>
              <a:t> 쉼표</a:t>
            </a:r>
            <a:r>
              <a:rPr lang="en-US" altLang="ko-KR" dirty="0"/>
              <a:t>(,) </a:t>
            </a:r>
            <a:r>
              <a:rPr lang="ko-KR" altLang="en-US" dirty="0"/>
              <a:t>를 기준으로 나열하여 선언합니다</a:t>
            </a:r>
            <a:r>
              <a:rPr lang="en-US" altLang="ko-KR" dirty="0"/>
              <a:t>. </a:t>
            </a:r>
          </a:p>
          <a:p>
            <a:r>
              <a:rPr lang="en-US" altLang="ko-KR" dirty="0" smtClean="0"/>
              <a:t>public static void </a:t>
            </a:r>
            <a:r>
              <a:rPr lang="en-US" altLang="ko-KR" dirty="0" err="1" smtClean="0"/>
              <a:t>generateException</a:t>
            </a:r>
            <a:r>
              <a:rPr lang="en-US" altLang="ko-KR" dirty="0" smtClean="0"/>
              <a:t>() throws </a:t>
            </a:r>
            <a:r>
              <a:rPr lang="en-US" altLang="ko-KR" dirty="0" err="1" smtClean="0"/>
              <a:t>NullPointerException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ArithmeticException</a:t>
            </a:r>
            <a:endParaRPr lang="en-US" altLang="ko-KR" dirty="0" smtClean="0"/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    //</a:t>
            </a:r>
            <a:r>
              <a:rPr lang="ko-KR" altLang="en-US" dirty="0" smtClean="0"/>
              <a:t>예외 발생 </a:t>
            </a:r>
            <a:endParaRPr lang="en-US" altLang="ko-KR" dirty="0" smtClean="0"/>
          </a:p>
          <a:p>
            <a:r>
              <a:rPr lang="en-US" altLang="ko-KR" dirty="0" smtClean="0"/>
              <a:t>}</a:t>
            </a:r>
            <a:br>
              <a:rPr lang="en-US" altLang="ko-KR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796997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1.daumcdn.net/cfile/tistory/992CED395A44C6F4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332656"/>
            <a:ext cx="8496945" cy="61926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533984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예외를 떠넘기는 </a:t>
            </a:r>
            <a:r>
              <a:rPr lang="ko-KR" altLang="en-US" b="1" dirty="0" smtClean="0"/>
              <a:t>이유</a:t>
            </a:r>
            <a:endParaRPr lang="en-US" altLang="ko-KR" b="1" dirty="0" smtClean="0"/>
          </a:p>
          <a:p>
            <a:endParaRPr lang="ko-KR" altLang="en-US" dirty="0"/>
          </a:p>
          <a:p>
            <a:r>
              <a:rPr lang="ko-KR" altLang="en-US" dirty="0" smtClean="0"/>
              <a:t>  예외가 </a:t>
            </a:r>
            <a:r>
              <a:rPr lang="ko-KR" altLang="en-US" dirty="0"/>
              <a:t>발생한 경우 굳이 </a:t>
            </a:r>
            <a:r>
              <a:rPr lang="ko-KR" altLang="en-US" dirty="0" err="1"/>
              <a:t>메서드</a:t>
            </a:r>
            <a:r>
              <a:rPr lang="ko-KR" altLang="en-US" dirty="0"/>
              <a:t> 내에서 </a:t>
            </a:r>
            <a:r>
              <a:rPr lang="en-US" altLang="ko-KR" dirty="0"/>
              <a:t>try-catch </a:t>
            </a:r>
            <a:r>
              <a:rPr lang="ko-KR" altLang="en-US" dirty="0"/>
              <a:t>문으로 예외를 처리하지 않고 </a:t>
            </a:r>
            <a:r>
              <a:rPr lang="en-US" altLang="ko-KR" dirty="0"/>
              <a:t>throws</a:t>
            </a:r>
            <a:r>
              <a:rPr lang="ko-KR" altLang="en-US" dirty="0"/>
              <a:t>문으로 떠넘기는 이유는 무엇일까요</a:t>
            </a:r>
            <a:r>
              <a:rPr lang="en-US" altLang="ko-KR" dirty="0"/>
              <a:t>?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  <a:p>
            <a:r>
              <a:rPr lang="ko-KR" altLang="en-US" dirty="0" smtClean="0"/>
              <a:t>  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ko-KR" altLang="en-US" dirty="0"/>
              <a:t>이유는 </a:t>
            </a:r>
            <a:r>
              <a:rPr lang="ko-KR" altLang="en-US" dirty="0" err="1"/>
              <a:t>메서드</a:t>
            </a:r>
            <a:r>
              <a:rPr lang="ko-KR" altLang="en-US" dirty="0"/>
              <a:t> </a:t>
            </a:r>
            <a:r>
              <a:rPr lang="ko-KR" altLang="en-US" dirty="0" err="1"/>
              <a:t>선언부에</a:t>
            </a:r>
            <a:r>
              <a:rPr lang="ko-KR" altLang="en-US" dirty="0"/>
              <a:t> 선언된 </a:t>
            </a:r>
            <a:r>
              <a:rPr lang="en-US" altLang="ko-KR" dirty="0"/>
              <a:t>throws</a:t>
            </a:r>
            <a:r>
              <a:rPr lang="ko-KR" altLang="en-US" dirty="0"/>
              <a:t>문을 통해 해당 </a:t>
            </a:r>
            <a:r>
              <a:rPr lang="en-US" altLang="ko-KR" dirty="0"/>
              <a:t>API</a:t>
            </a:r>
            <a:r>
              <a:rPr lang="ko-KR" altLang="en-US" dirty="0"/>
              <a:t>를 사용했을 때 어떤 예외가 발생할 수 있는지를 예측할 수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  <a:p>
            <a:r>
              <a:rPr lang="ko-KR" altLang="en-US" dirty="0" smtClean="0"/>
              <a:t>   </a:t>
            </a:r>
            <a:r>
              <a:rPr lang="ko-KR" altLang="en-US" dirty="0" err="1"/>
              <a:t>두번째</a:t>
            </a:r>
            <a:r>
              <a:rPr lang="ko-KR" altLang="en-US" dirty="0"/>
              <a:t> 이유로는 현재 </a:t>
            </a:r>
            <a:r>
              <a:rPr lang="ko-KR" altLang="en-US" dirty="0" err="1"/>
              <a:t>메서드</a:t>
            </a:r>
            <a:r>
              <a:rPr lang="ko-KR" altLang="en-US" dirty="0"/>
              <a:t> 내에서 예외를 처리할 필요가 없다고 판단했을 경우입니다</a:t>
            </a:r>
            <a:r>
              <a:rPr lang="en-US" altLang="ko-KR" dirty="0"/>
              <a:t>. </a:t>
            </a:r>
            <a:r>
              <a:rPr lang="ko-KR" altLang="en-US" dirty="0"/>
              <a:t>예외 처리에는 생각보다 많은 코드가 필요하게 되며 이는 코드를 읽기 어렵게 만들고 불필요한 코드가 많이 추가되게 만들어 버그를 만들기 쉽습니다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API</a:t>
            </a:r>
            <a:r>
              <a:rPr lang="ko-KR" altLang="en-US" dirty="0"/>
              <a:t>를 </a:t>
            </a:r>
            <a:r>
              <a:rPr lang="ko-KR" altLang="en-US" dirty="0" err="1"/>
              <a:t>만드는데에</a:t>
            </a:r>
            <a:r>
              <a:rPr lang="ko-KR" altLang="en-US" dirty="0"/>
              <a:t> 있어서 내가 처리하기 보다는 내가 만든 </a:t>
            </a:r>
            <a:r>
              <a:rPr lang="en-US" altLang="ko-KR" dirty="0"/>
              <a:t>API</a:t>
            </a:r>
            <a:r>
              <a:rPr lang="ko-KR" altLang="en-US" dirty="0"/>
              <a:t>를 사용하는 다른 개발자에게 원하는 처리를 하도록 기회를 줄 수 있습니다</a:t>
            </a:r>
            <a:r>
              <a:rPr lang="en-US" altLang="ko-KR" dirty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073500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" y="438150"/>
            <a:ext cx="8858250" cy="598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9149433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1.daumcdn.net/cfile/tistory/99E3A1395A44C6F31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572500" cy="59766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96607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예외 클래스 계층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496944" cy="61926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629479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24632"/>
            <a:ext cx="8784976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76779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825" y="600075"/>
            <a:ext cx="813435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156561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player.slidesplayer.org/60/11193456/slides/slide_5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28"/>
            <a:ext cx="8643998" cy="62151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66467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player.slidesplayer.org/60/11193456/slides/slide_5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57166"/>
            <a:ext cx="8786874" cy="61436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11616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player.slidesplayer.org/60/11193456/slides/slide_5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14290"/>
            <a:ext cx="8858312" cy="63579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36430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player.slidesplayer.org/60/11193456/slides/slide_6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14290"/>
            <a:ext cx="8786874" cy="63579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60970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113</Words>
  <Application>Microsoft Office PowerPoint</Application>
  <PresentationFormat>화면 슬라이드 쇼(4:3)</PresentationFormat>
  <Paragraphs>38</Paragraphs>
  <Slides>42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Office 테마</vt:lpstr>
      <vt:lpstr>자바 클래스의 종류 예외처리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클래스의 종류 예외처리</dc:title>
  <dc:creator>SIST</dc:creator>
  <cp:lastModifiedBy>SIST</cp:lastModifiedBy>
  <cp:revision>2</cp:revision>
  <dcterms:created xsi:type="dcterms:W3CDTF">2021-01-18T23:30:01Z</dcterms:created>
  <dcterms:modified xsi:type="dcterms:W3CDTF">2021-01-19T04:49:23Z</dcterms:modified>
</cp:coreProperties>
</file>